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82468-3272-4166-88D8-ABDE49525845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EC8B3-2B97-4191-8799-B750342F2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577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82468-3272-4166-88D8-ABDE49525845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EC8B3-2B97-4191-8799-B750342F2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955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82468-3272-4166-88D8-ABDE49525845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EC8B3-2B97-4191-8799-B750342F2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182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82468-3272-4166-88D8-ABDE49525845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EC8B3-2B97-4191-8799-B750342F2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647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82468-3272-4166-88D8-ABDE49525845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EC8B3-2B97-4191-8799-B750342F2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99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82468-3272-4166-88D8-ABDE49525845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EC8B3-2B97-4191-8799-B750342F2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78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82468-3272-4166-88D8-ABDE49525845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EC8B3-2B97-4191-8799-B750342F2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527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82468-3272-4166-88D8-ABDE49525845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EC8B3-2B97-4191-8799-B750342F2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292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82468-3272-4166-88D8-ABDE49525845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EC8B3-2B97-4191-8799-B750342F2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490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82468-3272-4166-88D8-ABDE49525845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EC8B3-2B97-4191-8799-B750342F2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765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82468-3272-4166-88D8-ABDE49525845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EC8B3-2B97-4191-8799-B750342F2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323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82468-3272-4166-88D8-ABDE49525845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EC8B3-2B97-4191-8799-B750342F2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921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8E4126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06375"/>
            <a:ext cx="12192000" cy="644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91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83B60FFC108C4F94EE92594FCA7A10" ma:contentTypeVersion="16" ma:contentTypeDescription="Create a new document." ma:contentTypeScope="" ma:versionID="5e3781556c45d03b2a4c493324a09d80">
  <xsd:schema xmlns:xsd="http://www.w3.org/2001/XMLSchema" xmlns:xs="http://www.w3.org/2001/XMLSchema" xmlns:p="http://schemas.microsoft.com/office/2006/metadata/properties" xmlns:ns3="662a4721-30d5-4eb7-95fe-6bd57bededc5" xmlns:ns4="6b220091-9233-412d-b6a0-f876290d8a8a" targetNamespace="http://schemas.microsoft.com/office/2006/metadata/properties" ma:root="true" ma:fieldsID="a34852d6b6b0b0070719366162417cd9" ns3:_="" ns4:_="">
    <xsd:import namespace="662a4721-30d5-4eb7-95fe-6bd57bededc5"/>
    <xsd:import namespace="6b220091-9233-412d-b6a0-f876290d8a8a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2a4721-30d5-4eb7-95fe-6bd57bededc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220091-9233-412d-b6a0-f876290d8a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00BB40B-C70D-47BA-9C00-E497D98B44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2a4721-30d5-4eb7-95fe-6bd57bededc5"/>
    <ds:schemaRef ds:uri="6b220091-9233-412d-b6a0-f876290d8a8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29CC8C3-3D09-48AC-AAF1-A0FC3D985E3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F396C97-7674-44EB-B8D0-B85259E41FE4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662a4721-30d5-4eb7-95fe-6bd57bededc5"/>
    <ds:schemaRef ds:uri="http://purl.org/dc/terms/"/>
    <ds:schemaRef ds:uri="6b220091-9233-412d-b6a0-f876290d8a8a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4048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>Sumter County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Christensen, David</dc:creator>
  <cp:lastModifiedBy>Christensen, David</cp:lastModifiedBy>
  <cp:revision>1</cp:revision>
  <dcterms:created xsi:type="dcterms:W3CDTF">2022-02-28T19:04:10Z</dcterms:created>
  <dcterms:modified xsi:type="dcterms:W3CDTF">2022-03-03T14:32:44Z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0x0101004F83B60FFC108C4F94EE92594FCA7A10</vt:lpwstr>
  </property>
</Properties>
</file>